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90" autoAdjust="0"/>
    <p:restoredTop sz="85174"/>
  </p:normalViewPr>
  <p:slideViewPr>
    <p:cSldViewPr snapToGrid="0" snapToObjects="1">
      <p:cViewPr>
        <p:scale>
          <a:sx n="75" d="100"/>
          <a:sy n="75" d="100"/>
        </p:scale>
        <p:origin x="2190" y="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n87-cmd/ibm_capstone_gradedassignment/blob/1257bb8163807db0b155a84ffc788ed29543bc24/10_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n87-cmd/ibm_capstone_gradedassignment/blob/1257bb8163807db0b155a84ffc788ed29543bc24/20_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n87-cmd/ibm_capstone_gradedassignment/blob/1257bb8163807db0b155a84ffc788ed29543bc24/20_DV0101EN-Exercise-Generating-Maps-in-Pyth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on87-cmd/ibm_capstone_gradedassignment/blob/1257bb8163807db0b155a84ffc788ed29543bc24/30_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15.07.2025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processed via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Repository: https://github.com/bon87-cmd/ibm_capstone_gradedassignment/blob/1257bb8163807db0b155a84ffc788ed29543bc24/03_labs-jupyter-spacex-Data%20wrangling.ipynb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0323F0-4660-D01E-A802-AD69483F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4844559"/>
            <a:ext cx="4334480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charts were plotted like Scatterplots,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Lineplots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1400" dirty="0"/>
              <a:t>Repository: https://github.com/bon87-cmd/ibm_capstone_gradedassignment/blob/1257bb8163807db0b155a84ffc788ed29543bc24/11_edadataviz.ipynb</a:t>
            </a:r>
          </a:p>
          <a:p>
            <a:r>
              <a:rPr lang="en-US" dirty="0"/>
              <a:t>Example: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F5CF7CC-3CCB-8B52-9CD4-B208C8A9A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43" y="3190523"/>
            <a:ext cx="4978277" cy="342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several different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techniques be used for doing the tests like subqueries and calculations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Repository: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https://github.com/bon87-cmd/ibm_capstone_gradedassignment/blob/1257bb8163807db0b155a84ffc788ed29543bc24/10_jupyter-labs-eda-sql-coursera_sqllite.ipynb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Example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A26D5D-27E7-31A9-2042-4DA69B99F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52" y="4308406"/>
            <a:ext cx="4725059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There were Circles and markers be used to draw different locations on an USA map</a:t>
            </a:r>
          </a:p>
          <a:p>
            <a:pPr marL="0" indent="0">
              <a:buNone/>
            </a:pPr>
            <a:r>
              <a:rPr lang="en-US" sz="2000" dirty="0"/>
              <a:t>Repository: </a:t>
            </a:r>
            <a:r>
              <a:rPr lang="en-US" sz="2000" dirty="0">
                <a:hlinkClick r:id="rId3"/>
              </a:rPr>
              <a:t>https://github.com/bon87-cmd/ibm_capstone_gradedassignment/blob/1257bb8163807db0b155a84ffc788ed29543bc24/20_lab_jupyter_launch_site_location.ipynb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Example: </a:t>
            </a: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C171D1-42BA-903A-D975-EBE86715A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19" y="3614646"/>
            <a:ext cx="1029796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used different functions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Repository: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https://github.com/bon87-cmd/ibm_capstone_gradedassignment/blob/1257bb8163807db0b155a84ffc788ed29543bc24/20_DV0101EN-Exercise-Generating-Maps-in-Python.ipynb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used the different models SVM, Classification Trees and Logistic Regression to train the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Repository: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https://github.com/bon87-cmd/ibm_capstone_gradedassignment/blob/1257bb8163807db0b155a84ffc788ed29543bc24/30_SpaceX_Machine%20Learning%20Prediction_Part_5.ipynb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Example: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B34D6E-28AE-B96A-DDDF-A699A192A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81" y="4594960"/>
            <a:ext cx="319132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DC6CDA9-3B74-F4E6-AFE0-2FDE2D9A0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27554"/>
            <a:ext cx="8459381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02A12-BFE9-14AC-1C95-5C658CD6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65670"/>
            <a:ext cx="6786540" cy="50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DAFD3B-D2C3-1662-51DD-6204E93DB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353492"/>
            <a:ext cx="5330666" cy="49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1E2294A-A28A-81F6-C67B-4EBBF031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00073"/>
            <a:ext cx="6624260" cy="53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9C517EA-2AFB-7728-FD22-6677B429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9312"/>
            <a:ext cx="6169269" cy="521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5F905C0-549B-0DEE-B405-ED19E2A84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0218"/>
            <a:ext cx="5416403" cy="43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6670FA-0C18-CABD-0AD8-7D02A63A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66349"/>
            <a:ext cx="4477375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4E88367-9DA1-297F-89F9-E328C99B6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49762"/>
            <a:ext cx="7487695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B778C2-9295-5D45-9D8E-AC410665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3373"/>
            <a:ext cx="6268325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2095D8E-ED7B-5B3C-998D-DC101DB50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31170"/>
            <a:ext cx="6401693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4F33116-5D0B-E8A1-6CA9-510F726EB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9081"/>
            <a:ext cx="7878274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816F36-554E-10E5-E863-40168DE2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71418"/>
            <a:ext cx="8364117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11811"/>
            <a:ext cx="10515600" cy="441376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application where several methodologies used. At first der was a data collection via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This was followed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data wrangling. After that there was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section and at last there were several models be trained and tested.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was a huge success. Every task could be performed and every test was passed.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4D7DB3-E039-B74F-5C01-7750B2F20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88237"/>
            <a:ext cx="6087325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A30B829-BD2C-755C-7D95-8A2BA0AE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3637"/>
            <a:ext cx="806880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6E9FAA-ED9D-30AE-E1CA-AD26C744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80918"/>
            <a:ext cx="838317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8788321-CD62-A722-CC74-52913AA4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27541"/>
            <a:ext cx="84593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all launch sites on a map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AAD138-B4E4-3FF9-76CB-4594C93B6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0615"/>
            <a:ext cx="9276080" cy="34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the success/failed launches for each site on the map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349D16-C99B-EE15-A4E8-114231C4E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0271"/>
            <a:ext cx="9103360" cy="40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Calculate the distances between a launch site to its proximities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6709A2-E745-4A03-F5D5-DF16E2E1E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3513"/>
            <a:ext cx="10515600" cy="472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399485" cy="367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is about SpaceX Falcon 9 launches. For this project there are several open available data that can be used.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main question is to determine to calculate the cost on the factor if the first stage will land or not. And to train a model for it.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515601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 Accuracy: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 Vector Machine Accuracy: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Accuray: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A5C1389-548F-8622-AECF-9D09F6B2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24" y="2468534"/>
            <a:ext cx="6458851" cy="4096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352FB37-89A2-7B10-ED4C-A8C50F5B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24" y="3571905"/>
            <a:ext cx="6754168" cy="43821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CEF0B17-100C-D18E-C10D-B7DEA177A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024" y="4471966"/>
            <a:ext cx="8782962" cy="46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FB5389-4652-D244-A787-B28358A2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4738"/>
            <a:ext cx="5268060" cy="518232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115ED-D5FF-4E50-DAE9-ED6AD3F0ACCD}"/>
              </a:ext>
            </a:extLst>
          </p:cNvPr>
          <p:cNvSpPr txBox="1"/>
          <p:nvPr/>
        </p:nvSpPr>
        <p:spPr>
          <a:xfrm>
            <a:off x="6324600" y="1505634"/>
            <a:ext cx="3542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is the 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classifier with the best accuracy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could be finished 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 Machine Learning Techniques could be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tasks were closed with success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API calls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processed via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used models were: SVM, Classification Trees and Logistic Regression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were collected via API calls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via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Wikipedia.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24793" y="2820996"/>
            <a:ext cx="7891687" cy="311839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Example:</a:t>
            </a: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10726597" cy="635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Repository: https://github.com/bon87-cmd/ibm_capstone_gradedassignment/blob/1257bb8163807db0b155a84ffc788ed29543bc24/01_jupyter-labs-spacex-data-collection-api(1).ipynbPresent your data collection with SpaceX REST calls using key phrases and flowcharts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5E6E7E-A895-8FC3-66E4-29A95D724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93" y="3157264"/>
            <a:ext cx="7678222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10448851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Repository: https://github.com/bon87-cmd/ibm_capstone_gradedassignment/blob/1257bb8163807db0b155a84ffc788ed29543bc24/02_jupyter-labs-webscraping.ipynb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1254265" y="2905041"/>
            <a:ext cx="10116997" cy="309412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Example:</a:t>
            </a: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cs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C2C9C6B-8483-F647-EF19-A31D698AD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31" y="3343703"/>
            <a:ext cx="7487695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960</Words>
  <Application>Microsoft Office PowerPoint</Application>
  <PresentationFormat>Breitbild</PresentationFormat>
  <Paragraphs>178</Paragraphs>
  <Slides>47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greiffso87967</cp:lastModifiedBy>
  <cp:revision>207</cp:revision>
  <dcterms:created xsi:type="dcterms:W3CDTF">2021-04-29T18:58:34Z</dcterms:created>
  <dcterms:modified xsi:type="dcterms:W3CDTF">2025-07-15T12:34:49Z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